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-1806" y="-28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2018/7/29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2903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2018/7/29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7553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2018/7/29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550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2018/7/29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85216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2018/7/29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14919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2018/7/29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4245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2018/7/29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781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2018/7/29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9309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2018/7/29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526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2018/7/29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5376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6C23-13A2-0748-A124-2DB5A3BF5F92}" type="datetimeFigureOut">
              <a:rPr kumimoji="1" lang="ja-JP" altLang="en-US" smtClean="0"/>
              <a:t>2018/7/29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83738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6C23-13A2-0748-A124-2DB5A3BF5F92}" type="datetimeFigureOut">
              <a:rPr kumimoji="1" lang="ja-JP" altLang="en-US" smtClean="0"/>
              <a:t>2018/7/29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1489A-A2C2-5643-8096-621DD227075D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32150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8583402"/>
              </p:ext>
            </p:extLst>
          </p:nvPr>
        </p:nvGraphicFramePr>
        <p:xfrm>
          <a:off x="332317" y="3662441"/>
          <a:ext cx="6203949" cy="55976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95350"/>
                <a:gridCol w="1747762"/>
                <a:gridCol w="910771"/>
                <a:gridCol w="1730829"/>
                <a:gridCol w="919237"/>
              </a:tblGrid>
              <a:tr h="31708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4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土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ヨガＢ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12:00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108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回カパラバディ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岩尾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46"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5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(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)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美脚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18:00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Let’s</a:t>
                      </a:r>
                      <a:r>
                        <a:rPr lang="ja-JP" alt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 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walk together-</a:t>
                      </a:r>
                      <a:r>
                        <a:rPr lang="ja-JP" alt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華麗なる歩き方</a:t>
                      </a:r>
                      <a:r>
                        <a:rPr lang="en-US" altLang="ja-JP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-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友寄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5730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6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日（月）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ヨガＡ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16:30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極上☆超リラックスＴｉｍｅ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綾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日（木）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骨盤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13:30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足のむくみはランジで解消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中島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46"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１０日（金）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ハタＢ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16:30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お楽しみ！ポーズ解説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大鋸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日（土）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肩こり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9:00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気持ちいい☆肩こり解消運動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林田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12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日（日）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疲れリセット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17:00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疲れない為の身体づくり♡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廣瀬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日（月）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リンパリフレッシュ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16:30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ｱﾝﾁｴｲｼﾞﾝｸﾞ☆マッサージ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林田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22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日（水）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ハタヨガビギナー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16:30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お楽しみ！ポーズ解説</a:t>
                      </a:r>
                    </a:p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大鋸</a:t>
                      </a:r>
                      <a:endParaRPr lang="ja-JP" alt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8430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23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日（木）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美脚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11:30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足指ストレッチ＆じゃんけんグーチョキパー☆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綾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日（金）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ハタヨガビギナー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：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00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お楽しみ！ポーズ解説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大鋸</a:t>
                      </a:r>
                      <a:endParaRPr lang="ja-JP" alt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26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24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日（金）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ヨガ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B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11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：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30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  <a:endParaRPr lang="ja-JP" altLang="en-US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お楽しみ！ポーズ解説</a:t>
                      </a:r>
                    </a:p>
                    <a:p>
                      <a:pPr algn="ctr" fontAlgn="ctr"/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酒井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25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日（土）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肩こり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18:00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気持ちいい☆肩こり解消運動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林田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26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日（日）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ＰＷ初級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9:00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下腹撃退！プランク！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友寄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846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27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日（月）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リンパリフレッシュ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17:00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108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回カパラバディ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岩尾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4904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28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日（火）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リラックス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16:30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～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完全呼吸で</a:t>
                      </a:r>
                      <a:r>
                        <a:rPr lang="en-US" altLang="ja-JP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relax</a:t>
                      </a:r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♡</a:t>
                      </a:r>
                      <a:endParaRPr lang="en-US" altLang="ja-JP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ＭＳ Ｐゴシック"/>
                        </a:rPr>
                        <a:t>廣瀬</a:t>
                      </a:r>
                      <a:endParaRPr lang="ja-JP" alt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ＭＳ Ｐゴシック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441540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229</Words>
  <Application>Microsoft Office PowerPoint</Application>
  <PresentationFormat>A4 210 x 297 mm</PresentationFormat>
  <Paragraphs>80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ホワイト</vt:lpstr>
      <vt:lpstr>PowerPoint プレゼンテーション</vt:lpstr>
    </vt:vector>
  </TitlesOfParts>
  <Company>株式会社ベンチャーバンク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横澤 雪里</dc:creator>
  <cp:lastModifiedBy>Windows ユーザー</cp:lastModifiedBy>
  <cp:revision>15</cp:revision>
  <cp:lastPrinted>2018-07-27T07:24:04Z</cp:lastPrinted>
  <dcterms:created xsi:type="dcterms:W3CDTF">2017-12-11T07:59:51Z</dcterms:created>
  <dcterms:modified xsi:type="dcterms:W3CDTF">2018-07-29T06:24:21Z</dcterms:modified>
</cp:coreProperties>
</file>