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0" d="100"/>
          <a:sy n="120" d="100"/>
        </p:scale>
        <p:origin x="240" y="82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6C23-13A2-0748-A124-2DB5A3BF5F92}" type="datetimeFigureOut">
              <a:rPr kumimoji="1" lang="ja-JP" altLang="en-US" smtClean="0"/>
              <a:t>2018/2/28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489A-A2C2-5643-8096-621DD22707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9031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6C23-13A2-0748-A124-2DB5A3BF5F92}" type="datetimeFigureOut">
              <a:rPr kumimoji="1" lang="ja-JP" altLang="en-US" smtClean="0"/>
              <a:t>2018/2/28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489A-A2C2-5643-8096-621DD22707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53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6C23-13A2-0748-A124-2DB5A3BF5F92}" type="datetimeFigureOut">
              <a:rPr kumimoji="1" lang="ja-JP" altLang="en-US" smtClean="0"/>
              <a:t>2018/2/28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489A-A2C2-5643-8096-621DD22707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550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6C23-13A2-0748-A124-2DB5A3BF5F92}" type="datetimeFigureOut">
              <a:rPr kumimoji="1" lang="ja-JP" altLang="en-US" smtClean="0"/>
              <a:t>2018/2/28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489A-A2C2-5643-8096-621DD22707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521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6C23-13A2-0748-A124-2DB5A3BF5F92}" type="datetimeFigureOut">
              <a:rPr kumimoji="1" lang="ja-JP" altLang="en-US" smtClean="0"/>
              <a:t>2018/2/28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489A-A2C2-5643-8096-621DD22707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4919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6C23-13A2-0748-A124-2DB5A3BF5F92}" type="datetimeFigureOut">
              <a:rPr kumimoji="1" lang="ja-JP" altLang="en-US" smtClean="0"/>
              <a:t>2018/2/28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489A-A2C2-5643-8096-621DD22707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24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6C23-13A2-0748-A124-2DB5A3BF5F92}" type="datetimeFigureOut">
              <a:rPr kumimoji="1" lang="ja-JP" altLang="en-US" smtClean="0"/>
              <a:t>2018/2/28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489A-A2C2-5643-8096-621DD22707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7810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6C23-13A2-0748-A124-2DB5A3BF5F92}" type="datetimeFigureOut">
              <a:rPr kumimoji="1" lang="ja-JP" altLang="en-US" smtClean="0"/>
              <a:t>2018/2/28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489A-A2C2-5643-8096-621DD22707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30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6C23-13A2-0748-A124-2DB5A3BF5F92}" type="datetimeFigureOut">
              <a:rPr kumimoji="1" lang="ja-JP" altLang="en-US" smtClean="0"/>
              <a:t>2018/2/28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489A-A2C2-5643-8096-621DD22707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26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6C23-13A2-0748-A124-2DB5A3BF5F92}" type="datetimeFigureOut">
              <a:rPr kumimoji="1" lang="ja-JP" altLang="en-US" smtClean="0"/>
              <a:t>2018/2/28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489A-A2C2-5643-8096-621DD22707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5376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6C23-13A2-0748-A124-2DB5A3BF5F92}" type="datetimeFigureOut">
              <a:rPr kumimoji="1" lang="ja-JP" altLang="en-US" smtClean="0"/>
              <a:t>2018/2/28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489A-A2C2-5643-8096-621DD22707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3738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6C23-13A2-0748-A124-2DB5A3BF5F92}" type="datetimeFigureOut">
              <a:rPr kumimoji="1" lang="ja-JP" altLang="en-US" smtClean="0"/>
              <a:t>2018/2/28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1489A-A2C2-5643-8096-621DD22707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15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61950" y="3648102"/>
            <a:ext cx="895350" cy="547370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sz="1400" dirty="0" smtClean="0"/>
              <a:t>3/1</a:t>
            </a:r>
            <a:r>
              <a:rPr kumimoji="1" lang="ja-JP" altLang="en-US" sz="1400" dirty="0" smtClean="0"/>
              <a:t>（木）</a:t>
            </a:r>
            <a:endParaRPr kumimoji="1" lang="en-US" altLang="ja-JP" sz="1400" dirty="0" smtClean="0"/>
          </a:p>
          <a:p>
            <a:endParaRPr lang="en-US" altLang="ja-JP" sz="500" dirty="0"/>
          </a:p>
          <a:p>
            <a:r>
              <a:rPr lang="en-US" altLang="ja-JP" sz="1400" dirty="0" smtClean="0"/>
              <a:t>3/3</a:t>
            </a:r>
            <a:r>
              <a:rPr lang="ja-JP" altLang="en-US" sz="1400" dirty="0" smtClean="0"/>
              <a:t>（土）</a:t>
            </a:r>
            <a:endParaRPr lang="en-US" altLang="ja-JP" sz="1400" dirty="0" smtClean="0"/>
          </a:p>
          <a:p>
            <a:endParaRPr lang="en-US" altLang="ja-JP" sz="500" dirty="0" smtClean="0"/>
          </a:p>
          <a:p>
            <a:r>
              <a:rPr lang="en-US" altLang="ja-JP" sz="1400" dirty="0" smtClean="0"/>
              <a:t>3/4</a:t>
            </a:r>
            <a:r>
              <a:rPr lang="ja-JP" altLang="en-US" sz="1400" dirty="0" smtClean="0"/>
              <a:t>（日）</a:t>
            </a:r>
            <a:endParaRPr lang="en-US" altLang="ja-JP" sz="500" dirty="0" smtClean="0"/>
          </a:p>
          <a:p>
            <a:endParaRPr lang="en-US" altLang="ja-JP" sz="500" dirty="0" smtClean="0"/>
          </a:p>
          <a:p>
            <a:r>
              <a:rPr kumimoji="1" lang="en-US" altLang="ja-JP" sz="1400" dirty="0" smtClean="0"/>
              <a:t>3/6</a:t>
            </a:r>
            <a:r>
              <a:rPr kumimoji="1" lang="ja-JP" altLang="en-US" sz="1400" dirty="0" smtClean="0"/>
              <a:t>（火）</a:t>
            </a:r>
            <a:endParaRPr kumimoji="1" lang="en-US" altLang="ja-JP" sz="1400" dirty="0" smtClean="0"/>
          </a:p>
          <a:p>
            <a:endParaRPr kumimoji="1" lang="en-US" altLang="ja-JP" sz="500" dirty="0" smtClean="0"/>
          </a:p>
          <a:p>
            <a:r>
              <a:rPr lang="en-US" altLang="ja-JP" sz="1400" dirty="0" smtClean="0"/>
              <a:t>3/7</a:t>
            </a:r>
            <a:r>
              <a:rPr lang="ja-JP" altLang="en-US" sz="1400" dirty="0" smtClean="0"/>
              <a:t>（水）</a:t>
            </a:r>
            <a:endParaRPr lang="en-US" altLang="ja-JP" sz="1400" dirty="0" smtClean="0"/>
          </a:p>
          <a:p>
            <a:endParaRPr kumimoji="1" lang="en-US" altLang="ja-JP" sz="500" dirty="0" smtClean="0"/>
          </a:p>
          <a:p>
            <a:r>
              <a:rPr kumimoji="1" lang="en-US" altLang="ja-JP" sz="1400" dirty="0" smtClean="0"/>
              <a:t>3/10</a:t>
            </a:r>
            <a:r>
              <a:rPr kumimoji="1" lang="ja-JP" altLang="en-US" sz="1400" dirty="0" smtClean="0"/>
              <a:t>（土）</a:t>
            </a:r>
            <a:endParaRPr kumimoji="1" lang="en-US" altLang="ja-JP" sz="1400" dirty="0" smtClean="0"/>
          </a:p>
          <a:p>
            <a:endParaRPr kumimoji="1" lang="en-US" altLang="ja-JP" sz="500" dirty="0" smtClean="0"/>
          </a:p>
          <a:p>
            <a:r>
              <a:rPr lang="en-US" altLang="ja-JP" sz="1400" dirty="0" smtClean="0"/>
              <a:t>3/11</a:t>
            </a:r>
            <a:r>
              <a:rPr lang="ja-JP" altLang="en-US" sz="1400" dirty="0" smtClean="0"/>
              <a:t>（日）</a:t>
            </a:r>
            <a:endParaRPr lang="en-US" altLang="ja-JP" sz="1400" dirty="0" smtClean="0"/>
          </a:p>
          <a:p>
            <a:endParaRPr kumimoji="1" lang="en-US" altLang="ja-JP" sz="500" dirty="0" smtClean="0"/>
          </a:p>
          <a:p>
            <a:r>
              <a:rPr lang="en-US" altLang="ja-JP" sz="1400" dirty="0" smtClean="0"/>
              <a:t>3/13</a:t>
            </a:r>
            <a:r>
              <a:rPr lang="ja-JP" altLang="en-US" sz="1400" dirty="0" smtClean="0"/>
              <a:t>（火）</a:t>
            </a:r>
            <a:endParaRPr lang="en-US" altLang="ja-JP" sz="1400" dirty="0" smtClean="0"/>
          </a:p>
          <a:p>
            <a:endParaRPr lang="en-US" altLang="ja-JP" sz="500" dirty="0" smtClean="0"/>
          </a:p>
          <a:p>
            <a:r>
              <a:rPr kumimoji="1" lang="en-US" altLang="ja-JP" sz="1400" dirty="0"/>
              <a:t>3/15</a:t>
            </a:r>
            <a:r>
              <a:rPr kumimoji="1" lang="ja-JP" altLang="en-US" sz="1400" dirty="0" smtClean="0"/>
              <a:t>（木）</a:t>
            </a:r>
            <a:endParaRPr kumimoji="1" lang="en-US" altLang="ja-JP" sz="1400" dirty="0" smtClean="0"/>
          </a:p>
          <a:p>
            <a:endParaRPr lang="en-US" altLang="ja-JP" sz="500" dirty="0" smtClean="0"/>
          </a:p>
          <a:p>
            <a:r>
              <a:rPr kumimoji="1" lang="en-US" altLang="ja-JP" sz="1400" dirty="0" smtClean="0"/>
              <a:t>3/17</a:t>
            </a:r>
            <a:r>
              <a:rPr kumimoji="1" lang="ja-JP" altLang="en-US" sz="1400" dirty="0" smtClean="0"/>
              <a:t>（土）</a:t>
            </a:r>
            <a:endParaRPr kumimoji="1" lang="en-US" altLang="ja-JP" sz="1400" dirty="0" smtClean="0"/>
          </a:p>
          <a:p>
            <a:endParaRPr lang="en-US" altLang="ja-JP" sz="500" dirty="0" smtClean="0"/>
          </a:p>
          <a:p>
            <a:r>
              <a:rPr lang="en-US" altLang="ja-JP" sz="1400" dirty="0" smtClean="0"/>
              <a:t>3/18</a:t>
            </a:r>
            <a:r>
              <a:rPr lang="ja-JP" altLang="en-US" sz="1400" dirty="0" smtClean="0"/>
              <a:t>（日）</a:t>
            </a:r>
            <a:endParaRPr lang="en-US" altLang="ja-JP" sz="1400" dirty="0" smtClean="0"/>
          </a:p>
          <a:p>
            <a:endParaRPr lang="en-US" altLang="ja-JP" sz="500" dirty="0"/>
          </a:p>
          <a:p>
            <a:r>
              <a:rPr lang="en-US" altLang="ja-JP" sz="1400" dirty="0" smtClean="0"/>
              <a:t>3/20</a:t>
            </a:r>
            <a:r>
              <a:rPr lang="ja-JP" altLang="en-US" sz="1400" dirty="0" smtClean="0"/>
              <a:t>（火）</a:t>
            </a:r>
            <a:r>
              <a:rPr lang="ja-JP" altLang="en-US" sz="1400" dirty="0"/>
              <a:t>　</a:t>
            </a:r>
            <a:endParaRPr lang="en-US" altLang="ja-JP" sz="1400" dirty="0" smtClean="0"/>
          </a:p>
          <a:p>
            <a:endParaRPr lang="en-US" altLang="ja-JP" sz="500" dirty="0" smtClean="0"/>
          </a:p>
          <a:p>
            <a:r>
              <a:rPr lang="en-US" altLang="ja-JP" sz="1400" dirty="0" smtClean="0"/>
              <a:t>3/22</a:t>
            </a:r>
            <a:r>
              <a:rPr lang="ja-JP" altLang="en-US" sz="1400" dirty="0" smtClean="0"/>
              <a:t>（木）</a:t>
            </a:r>
            <a:endParaRPr lang="en-US" altLang="ja-JP" sz="1400" dirty="0" smtClean="0"/>
          </a:p>
          <a:p>
            <a:endParaRPr lang="en-US" altLang="ja-JP" sz="500" dirty="0" smtClean="0"/>
          </a:p>
          <a:p>
            <a:r>
              <a:rPr lang="en-US" altLang="ja-JP" sz="1400" dirty="0" smtClean="0"/>
              <a:t>3/24</a:t>
            </a:r>
            <a:r>
              <a:rPr lang="ja-JP" altLang="en-US" sz="1400" dirty="0" smtClean="0"/>
              <a:t>（土）</a:t>
            </a:r>
            <a:endParaRPr lang="en-US" altLang="ja-JP" sz="1400" dirty="0" smtClean="0"/>
          </a:p>
          <a:p>
            <a:endParaRPr lang="en-US" altLang="ja-JP" sz="500" dirty="0" smtClean="0"/>
          </a:p>
          <a:p>
            <a:r>
              <a:rPr lang="en-US" altLang="ja-JP" sz="1400" dirty="0" smtClean="0"/>
              <a:t>3/25</a:t>
            </a:r>
            <a:r>
              <a:rPr lang="ja-JP" altLang="en-US" sz="1400" dirty="0" smtClean="0"/>
              <a:t>（日）</a:t>
            </a:r>
            <a:endParaRPr lang="en-US" altLang="ja-JP" sz="1400" dirty="0" smtClean="0"/>
          </a:p>
          <a:p>
            <a:endParaRPr lang="en-US" altLang="ja-JP" sz="500" dirty="0" smtClean="0"/>
          </a:p>
          <a:p>
            <a:r>
              <a:rPr lang="en-US" altLang="ja-JP" sz="1400" dirty="0"/>
              <a:t>3/27</a:t>
            </a:r>
            <a:r>
              <a:rPr lang="ja-JP" altLang="en-US" sz="1400" dirty="0" smtClean="0"/>
              <a:t>（火）</a:t>
            </a:r>
            <a:endParaRPr lang="en-US" altLang="ja-JP" sz="1400" dirty="0" smtClean="0"/>
          </a:p>
          <a:p>
            <a:endParaRPr lang="en-US" altLang="ja-JP" sz="500" dirty="0" smtClean="0"/>
          </a:p>
          <a:p>
            <a:r>
              <a:rPr lang="en-US" altLang="ja-JP" sz="1400" dirty="0" smtClean="0"/>
              <a:t>3/29(</a:t>
            </a:r>
            <a:r>
              <a:rPr lang="ja-JP" altLang="en-US" sz="1400" dirty="0" smtClean="0"/>
              <a:t>木）</a:t>
            </a:r>
            <a:endParaRPr lang="en-US" altLang="ja-JP" sz="1400" dirty="0" smtClean="0"/>
          </a:p>
          <a:p>
            <a:endParaRPr lang="en-US" altLang="ja-JP" sz="500" dirty="0" smtClean="0"/>
          </a:p>
          <a:p>
            <a:r>
              <a:rPr lang="en-US" altLang="ja-JP" sz="1400" dirty="0" smtClean="0"/>
              <a:t>3/31</a:t>
            </a:r>
            <a:r>
              <a:rPr lang="ja-JP" altLang="en-US" sz="1400" dirty="0" smtClean="0"/>
              <a:t>（土）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endParaRPr lang="en-US" altLang="ja-JP" sz="1400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257301" y="3648102"/>
            <a:ext cx="164492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00" dirty="0" smtClean="0"/>
              <a:t>ヨガベーシック</a:t>
            </a:r>
            <a:endParaRPr kumimoji="1" lang="en-US" altLang="ja-JP" sz="1300" dirty="0" smtClean="0"/>
          </a:p>
          <a:p>
            <a:endParaRPr lang="en-US" altLang="ja-JP" sz="500" dirty="0"/>
          </a:p>
          <a:p>
            <a:r>
              <a:rPr lang="ja-JP" altLang="en-US" sz="1300" dirty="0" smtClean="0"/>
              <a:t>パワーヨガ</a:t>
            </a:r>
            <a:r>
              <a:rPr lang="ja-JP" altLang="en-US" sz="1300" dirty="0" smtClean="0"/>
              <a:t>初級</a:t>
            </a:r>
            <a:endParaRPr lang="en-US" altLang="ja-JP" sz="1300" dirty="0" smtClean="0"/>
          </a:p>
          <a:p>
            <a:endParaRPr lang="en-US" altLang="ja-JP" sz="500" dirty="0" smtClean="0"/>
          </a:p>
          <a:p>
            <a:r>
              <a:rPr kumimoji="1" lang="ja-JP" altLang="en-US" sz="1300" dirty="0" smtClean="0"/>
              <a:t>ハタヨガ</a:t>
            </a:r>
            <a:r>
              <a:rPr lang="ja-JP" altLang="en-US" sz="1300" dirty="0" smtClean="0"/>
              <a:t>ビギナー</a:t>
            </a:r>
            <a:endParaRPr lang="en-US" altLang="ja-JP" sz="500" dirty="0" smtClean="0"/>
          </a:p>
          <a:p>
            <a:endParaRPr lang="en-US" altLang="ja-JP" sz="800" dirty="0" smtClean="0"/>
          </a:p>
          <a:p>
            <a:r>
              <a:rPr kumimoji="1" lang="ja-JP" altLang="en-US" sz="1300" dirty="0" smtClean="0"/>
              <a:t>パワーヨガ初級</a:t>
            </a:r>
            <a:endParaRPr kumimoji="1" lang="en-US" altLang="ja-JP" sz="1300" dirty="0" smtClean="0"/>
          </a:p>
          <a:p>
            <a:endParaRPr kumimoji="1" lang="en-US" altLang="ja-JP" sz="800" dirty="0" smtClean="0"/>
          </a:p>
          <a:p>
            <a:r>
              <a:rPr lang="ja-JP" altLang="en-US" sz="1300" dirty="0" smtClean="0"/>
              <a:t>ヨガフローベーシック</a:t>
            </a:r>
            <a:endParaRPr lang="en-US" altLang="ja-JP" sz="800" dirty="0"/>
          </a:p>
          <a:p>
            <a:endParaRPr lang="en-US" altLang="ja-JP" sz="800" dirty="0" smtClean="0"/>
          </a:p>
          <a:p>
            <a:r>
              <a:rPr kumimoji="1" lang="ja-JP" altLang="en-US" sz="1300" dirty="0" smtClean="0"/>
              <a:t>ハタヨガビギナー</a:t>
            </a:r>
            <a:endParaRPr kumimoji="1" lang="en-US" altLang="ja-JP" sz="500" dirty="0" smtClean="0"/>
          </a:p>
          <a:p>
            <a:endParaRPr kumimoji="1" lang="en-US" altLang="ja-JP" sz="500" dirty="0" smtClean="0"/>
          </a:p>
          <a:p>
            <a:r>
              <a:rPr lang="ja-JP" altLang="en-US" sz="1300" dirty="0" smtClean="0"/>
              <a:t>ネイチャーヨガ</a:t>
            </a:r>
            <a:endParaRPr lang="en-US" altLang="ja-JP" sz="1300" dirty="0"/>
          </a:p>
          <a:p>
            <a:endParaRPr lang="en-US" altLang="ja-JP" sz="500" dirty="0" smtClean="0"/>
          </a:p>
          <a:p>
            <a:r>
              <a:rPr kumimoji="1" lang="ja-JP" altLang="en-US" sz="1300" dirty="0" smtClean="0"/>
              <a:t>ハタヨガビギナー</a:t>
            </a:r>
            <a:endParaRPr kumimoji="1" lang="en-US" altLang="ja-JP" sz="1300" dirty="0" smtClean="0"/>
          </a:p>
          <a:p>
            <a:endParaRPr kumimoji="1" lang="en-US" altLang="ja-JP" sz="800" dirty="0" smtClean="0"/>
          </a:p>
          <a:p>
            <a:r>
              <a:rPr kumimoji="1" lang="ja-JP" altLang="en-US" sz="1300" dirty="0" smtClean="0"/>
              <a:t>ﾌｧﾝｼｪｲﾌﾟﾊﾟｰﾌｪｸﾄ</a:t>
            </a:r>
            <a:endParaRPr kumimoji="1" lang="en-US" altLang="ja-JP" sz="1300" dirty="0" smtClean="0"/>
          </a:p>
          <a:p>
            <a:endParaRPr lang="en-US" altLang="ja-JP" sz="800" dirty="0"/>
          </a:p>
          <a:p>
            <a:r>
              <a:rPr kumimoji="1" lang="ja-JP" altLang="en-US" sz="1300" dirty="0" smtClean="0"/>
              <a:t>ヨガフローベーシック</a:t>
            </a:r>
            <a:endParaRPr kumimoji="1" lang="en-US" altLang="ja-JP" sz="1300" dirty="0" smtClean="0"/>
          </a:p>
          <a:p>
            <a:endParaRPr kumimoji="1" lang="en-US" altLang="ja-JP" sz="800" dirty="0" smtClean="0"/>
          </a:p>
          <a:p>
            <a:r>
              <a:rPr lang="ja-JP" altLang="en-US" sz="1300" dirty="0" smtClean="0"/>
              <a:t>骨盤</a:t>
            </a:r>
            <a:r>
              <a:rPr lang="ja-JP" altLang="en-US" sz="1300" dirty="0" smtClean="0"/>
              <a:t>均整ヨガ</a:t>
            </a:r>
            <a:endParaRPr lang="en-US" altLang="ja-JP" sz="1300" dirty="0" smtClean="0"/>
          </a:p>
          <a:p>
            <a:endParaRPr lang="en-US" altLang="ja-JP" sz="500" dirty="0" smtClean="0"/>
          </a:p>
          <a:p>
            <a:r>
              <a:rPr kumimoji="1" lang="ja-JP" altLang="en-US" sz="1300" dirty="0" smtClean="0"/>
              <a:t>肩こり改善ヨガ</a:t>
            </a:r>
            <a:endParaRPr kumimoji="1" lang="en-US" altLang="ja-JP" sz="1300" dirty="0" smtClean="0"/>
          </a:p>
          <a:p>
            <a:endParaRPr kumimoji="1" lang="en-US" altLang="ja-JP" sz="800" dirty="0" smtClean="0"/>
          </a:p>
          <a:p>
            <a:r>
              <a:rPr lang="ja-JP" altLang="en-US" sz="1300" dirty="0" smtClean="0"/>
              <a:t>リラックスヨガ</a:t>
            </a:r>
            <a:endParaRPr lang="en-US" altLang="ja-JP" sz="1300" dirty="0" smtClean="0"/>
          </a:p>
          <a:p>
            <a:endParaRPr lang="en-US" altLang="ja-JP" sz="800" dirty="0" smtClean="0"/>
          </a:p>
          <a:p>
            <a:r>
              <a:rPr kumimoji="1" lang="ja-JP" altLang="en-US" sz="1300" dirty="0" smtClean="0"/>
              <a:t>ハタヨガビギナー</a:t>
            </a:r>
            <a:endParaRPr lang="en-US" altLang="ja-JP" sz="1300" dirty="0"/>
          </a:p>
          <a:p>
            <a:endParaRPr kumimoji="1" lang="en-US" altLang="ja-JP" sz="800" dirty="0" smtClean="0"/>
          </a:p>
          <a:p>
            <a:r>
              <a:rPr lang="ja-JP" altLang="en-US" sz="1300" dirty="0" smtClean="0"/>
              <a:t>ネイチャーヨガ</a:t>
            </a:r>
            <a:endParaRPr lang="en-US" altLang="ja-JP" sz="1300" dirty="0" smtClean="0"/>
          </a:p>
          <a:p>
            <a:endParaRPr lang="en-US" altLang="ja-JP" sz="500" dirty="0" smtClean="0"/>
          </a:p>
          <a:p>
            <a:r>
              <a:rPr kumimoji="1" lang="ja-JP" altLang="en-US" sz="1300" dirty="0" smtClean="0"/>
              <a:t>ハタヨガビギナー</a:t>
            </a:r>
            <a:endParaRPr kumimoji="1" lang="en-US" altLang="ja-JP" sz="1300" dirty="0" smtClean="0"/>
          </a:p>
          <a:p>
            <a:endParaRPr kumimoji="1" lang="en-US" altLang="ja-JP" sz="800" dirty="0" smtClean="0"/>
          </a:p>
          <a:p>
            <a:r>
              <a:rPr lang="ja-JP" altLang="en-US" sz="1300" dirty="0" smtClean="0"/>
              <a:t>ハタヨガビギナー</a:t>
            </a:r>
            <a:endParaRPr lang="en-US" altLang="ja-JP" sz="1300" dirty="0" smtClean="0"/>
          </a:p>
          <a:p>
            <a:endParaRPr lang="en-US" altLang="ja-JP" sz="500" strike="sngStrike" dirty="0" smtClean="0"/>
          </a:p>
          <a:p>
            <a:r>
              <a:rPr kumimoji="1" lang="ja-JP" altLang="en-US" sz="1300" dirty="0" smtClean="0"/>
              <a:t>パワーヨガ初級</a:t>
            </a:r>
            <a:endParaRPr kumimoji="1" lang="en-US" altLang="ja-JP" sz="1300" dirty="0" smtClean="0"/>
          </a:p>
          <a:p>
            <a:endParaRPr kumimoji="1" lang="en-US" altLang="ja-JP" sz="13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53301" y="3648102"/>
            <a:ext cx="774571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300" dirty="0"/>
              <a:t>16</a:t>
            </a:r>
            <a:r>
              <a:rPr lang="ja-JP" altLang="en-US" sz="1300" dirty="0"/>
              <a:t>：</a:t>
            </a:r>
            <a:r>
              <a:rPr lang="en-US" altLang="ja-JP" sz="1300" dirty="0" smtClean="0"/>
              <a:t>30</a:t>
            </a:r>
            <a:r>
              <a:rPr lang="ja-JP" altLang="en-US" sz="1300" dirty="0" smtClean="0"/>
              <a:t>～</a:t>
            </a:r>
            <a:endParaRPr lang="en-US" altLang="ja-JP" sz="1300" dirty="0" smtClean="0"/>
          </a:p>
          <a:p>
            <a:endParaRPr kumimoji="1" lang="en-US" altLang="ja-JP" sz="500" dirty="0" smtClean="0"/>
          </a:p>
          <a:p>
            <a:r>
              <a:rPr kumimoji="1" lang="en-US" altLang="ja-JP" sz="1300" dirty="0" smtClean="0"/>
              <a:t>18</a:t>
            </a:r>
            <a:r>
              <a:rPr kumimoji="1" lang="ja-JP" altLang="en-US" sz="1300" dirty="0"/>
              <a:t>：</a:t>
            </a:r>
            <a:r>
              <a:rPr kumimoji="1" lang="en-US" altLang="ja-JP" sz="1300" dirty="0" smtClean="0"/>
              <a:t>30</a:t>
            </a:r>
            <a:r>
              <a:rPr kumimoji="1" lang="ja-JP" altLang="en-US" sz="1300" dirty="0" smtClean="0"/>
              <a:t>～</a:t>
            </a:r>
            <a:endParaRPr kumimoji="1" lang="en-US" altLang="ja-JP" sz="1300" dirty="0" smtClean="0"/>
          </a:p>
          <a:p>
            <a:endParaRPr lang="en-US" altLang="ja-JP" sz="500" dirty="0" smtClean="0"/>
          </a:p>
          <a:p>
            <a:r>
              <a:rPr lang="en-US" altLang="ja-JP" sz="1300" dirty="0" smtClean="0"/>
              <a:t>18</a:t>
            </a:r>
            <a:r>
              <a:rPr lang="ja-JP" altLang="en-US" sz="1300" dirty="0"/>
              <a:t>：</a:t>
            </a:r>
            <a:r>
              <a:rPr lang="en-US" altLang="ja-JP" sz="1300" dirty="0"/>
              <a:t>30</a:t>
            </a:r>
            <a:r>
              <a:rPr lang="ja-JP" altLang="en-US" sz="1300" dirty="0" smtClean="0"/>
              <a:t>～</a:t>
            </a:r>
            <a:endParaRPr lang="en-US" altLang="ja-JP" sz="1300" dirty="0" smtClean="0"/>
          </a:p>
          <a:p>
            <a:endParaRPr kumimoji="1" lang="en-US" altLang="ja-JP" sz="500" dirty="0" smtClean="0"/>
          </a:p>
          <a:p>
            <a:r>
              <a:rPr kumimoji="1" lang="en-US" altLang="ja-JP" sz="1300" dirty="0" smtClean="0"/>
              <a:t>16</a:t>
            </a:r>
            <a:r>
              <a:rPr kumimoji="1" lang="ja-JP" altLang="en-US" sz="1300" dirty="0"/>
              <a:t>：</a:t>
            </a:r>
            <a:r>
              <a:rPr kumimoji="1" lang="en-US" altLang="ja-JP" sz="1300" dirty="0"/>
              <a:t>30</a:t>
            </a:r>
            <a:r>
              <a:rPr kumimoji="1" lang="ja-JP" altLang="en-US" sz="1300" dirty="0" smtClean="0"/>
              <a:t>～</a:t>
            </a:r>
            <a:endParaRPr kumimoji="1" lang="en-US" altLang="ja-JP" sz="1300" dirty="0" smtClean="0"/>
          </a:p>
          <a:p>
            <a:endParaRPr kumimoji="1" lang="en-US" altLang="ja-JP" sz="500" dirty="0" smtClean="0"/>
          </a:p>
          <a:p>
            <a:r>
              <a:rPr lang="en-US" altLang="ja-JP" sz="1300" dirty="0"/>
              <a:t>16</a:t>
            </a:r>
            <a:r>
              <a:rPr lang="ja-JP" altLang="en-US" sz="1300" dirty="0"/>
              <a:t>：</a:t>
            </a:r>
            <a:r>
              <a:rPr lang="en-US" altLang="ja-JP" sz="1300" dirty="0" smtClean="0"/>
              <a:t>30</a:t>
            </a:r>
            <a:r>
              <a:rPr lang="ja-JP" altLang="en-US" sz="1300" dirty="0" smtClean="0"/>
              <a:t>～</a:t>
            </a:r>
            <a:endParaRPr lang="en-US" altLang="ja-JP" sz="1300" dirty="0" smtClean="0"/>
          </a:p>
          <a:p>
            <a:endParaRPr lang="en-US" altLang="ja-JP" sz="500" dirty="0" smtClean="0"/>
          </a:p>
          <a:p>
            <a:r>
              <a:rPr lang="en-US" altLang="ja-JP" sz="1300" dirty="0" smtClean="0"/>
              <a:t>18</a:t>
            </a:r>
            <a:r>
              <a:rPr lang="ja-JP" altLang="en-US" sz="1300" dirty="0" smtClean="0"/>
              <a:t>：</a:t>
            </a:r>
            <a:r>
              <a:rPr lang="en-US" altLang="ja-JP" sz="1300" dirty="0" smtClean="0"/>
              <a:t>30</a:t>
            </a:r>
            <a:r>
              <a:rPr lang="ja-JP" altLang="en-US" sz="1300" dirty="0" smtClean="0"/>
              <a:t>～</a:t>
            </a:r>
            <a:endParaRPr lang="en-US" altLang="ja-JP" sz="1300" dirty="0"/>
          </a:p>
          <a:p>
            <a:endParaRPr lang="en-US" altLang="ja-JP" sz="500" dirty="0"/>
          </a:p>
          <a:p>
            <a:endParaRPr lang="en-US" altLang="ja-JP" sz="500" dirty="0" smtClean="0"/>
          </a:p>
          <a:p>
            <a:r>
              <a:rPr kumimoji="1" lang="en-US" altLang="ja-JP" sz="1300" dirty="0"/>
              <a:t>18</a:t>
            </a:r>
            <a:r>
              <a:rPr kumimoji="1" lang="ja-JP" altLang="en-US" sz="1300" dirty="0"/>
              <a:t>：</a:t>
            </a:r>
            <a:r>
              <a:rPr kumimoji="1" lang="en-US" altLang="ja-JP" sz="1300" dirty="0"/>
              <a:t>30</a:t>
            </a:r>
            <a:r>
              <a:rPr kumimoji="1" lang="ja-JP" altLang="en-US" sz="1300" dirty="0" smtClean="0"/>
              <a:t>～</a:t>
            </a:r>
            <a:endParaRPr kumimoji="1" lang="en-US" altLang="ja-JP" sz="1300" dirty="0" smtClean="0"/>
          </a:p>
          <a:p>
            <a:endParaRPr kumimoji="1" lang="en-US" altLang="ja-JP" sz="500" dirty="0" smtClean="0"/>
          </a:p>
          <a:p>
            <a:r>
              <a:rPr lang="en-US" altLang="ja-JP" sz="1300" dirty="0"/>
              <a:t>15</a:t>
            </a:r>
            <a:r>
              <a:rPr lang="ja-JP" altLang="en-US" sz="1300" dirty="0"/>
              <a:t>：</a:t>
            </a:r>
            <a:r>
              <a:rPr lang="en-US" altLang="ja-JP" sz="1300" dirty="0" smtClean="0"/>
              <a:t>00</a:t>
            </a:r>
            <a:r>
              <a:rPr lang="ja-JP" altLang="en-US" sz="1300" dirty="0" smtClean="0"/>
              <a:t>～</a:t>
            </a:r>
            <a:endParaRPr lang="en-US" altLang="ja-JP" sz="1300" dirty="0" smtClean="0"/>
          </a:p>
          <a:p>
            <a:endParaRPr lang="en-US" altLang="ja-JP" sz="500" dirty="0" smtClean="0"/>
          </a:p>
          <a:p>
            <a:endParaRPr lang="en-US" altLang="ja-JP" sz="500" dirty="0" smtClean="0"/>
          </a:p>
          <a:p>
            <a:r>
              <a:rPr kumimoji="1" lang="en-US" altLang="ja-JP" sz="1300" dirty="0"/>
              <a:t>16</a:t>
            </a:r>
            <a:r>
              <a:rPr kumimoji="1" lang="ja-JP" altLang="en-US" sz="1300" dirty="0"/>
              <a:t>：</a:t>
            </a:r>
            <a:r>
              <a:rPr kumimoji="1" lang="en-US" altLang="ja-JP" sz="1300" dirty="0"/>
              <a:t>30</a:t>
            </a:r>
            <a:r>
              <a:rPr kumimoji="1" lang="ja-JP" altLang="en-US" sz="1300" dirty="0" smtClean="0"/>
              <a:t>～</a:t>
            </a:r>
            <a:endParaRPr kumimoji="1" lang="en-US" altLang="ja-JP" sz="1300" dirty="0" smtClean="0"/>
          </a:p>
          <a:p>
            <a:endParaRPr kumimoji="1" lang="en-US" altLang="ja-JP" sz="500" dirty="0" smtClean="0"/>
          </a:p>
          <a:p>
            <a:r>
              <a:rPr lang="en-US" altLang="ja-JP" sz="1300" dirty="0"/>
              <a:t>16</a:t>
            </a:r>
            <a:r>
              <a:rPr lang="ja-JP" altLang="en-US" sz="1300" dirty="0"/>
              <a:t>：</a:t>
            </a:r>
            <a:r>
              <a:rPr lang="en-US" altLang="ja-JP" sz="1300" dirty="0"/>
              <a:t>30</a:t>
            </a:r>
            <a:r>
              <a:rPr lang="ja-JP" altLang="en-US" sz="1300" dirty="0" smtClean="0"/>
              <a:t>～</a:t>
            </a:r>
            <a:endParaRPr lang="en-US" altLang="ja-JP" sz="1300" dirty="0"/>
          </a:p>
          <a:p>
            <a:endParaRPr lang="en-US" altLang="ja-JP" sz="500" dirty="0"/>
          </a:p>
          <a:p>
            <a:endParaRPr lang="en-US" altLang="ja-JP" sz="400" dirty="0" smtClean="0"/>
          </a:p>
          <a:p>
            <a:r>
              <a:rPr kumimoji="1" lang="en-US" altLang="ja-JP" sz="1300" dirty="0"/>
              <a:t>18</a:t>
            </a:r>
            <a:r>
              <a:rPr kumimoji="1" lang="ja-JP" altLang="en-US" sz="1300" dirty="0"/>
              <a:t>：</a:t>
            </a:r>
            <a:r>
              <a:rPr kumimoji="1" lang="en-US" altLang="ja-JP" sz="1300" dirty="0"/>
              <a:t>30</a:t>
            </a:r>
            <a:r>
              <a:rPr kumimoji="1" lang="ja-JP" altLang="en-US" sz="1300" dirty="0" smtClean="0"/>
              <a:t>～</a:t>
            </a:r>
            <a:endParaRPr kumimoji="1" lang="en-US" altLang="ja-JP" sz="1300" dirty="0" smtClean="0"/>
          </a:p>
          <a:p>
            <a:endParaRPr kumimoji="1" lang="en-US" altLang="ja-JP" sz="500" dirty="0" smtClean="0"/>
          </a:p>
          <a:p>
            <a:r>
              <a:rPr lang="en-US" altLang="ja-JP" sz="1300" dirty="0"/>
              <a:t>16</a:t>
            </a:r>
            <a:r>
              <a:rPr lang="ja-JP" altLang="en-US" sz="1300" dirty="0"/>
              <a:t>：</a:t>
            </a:r>
            <a:r>
              <a:rPr lang="en-US" altLang="ja-JP" sz="1300" dirty="0"/>
              <a:t>30</a:t>
            </a:r>
            <a:r>
              <a:rPr lang="ja-JP" altLang="en-US" sz="1300" dirty="0" smtClean="0"/>
              <a:t>～</a:t>
            </a:r>
            <a:endParaRPr lang="en-US" altLang="ja-JP" sz="1300" dirty="0" smtClean="0"/>
          </a:p>
          <a:p>
            <a:endParaRPr lang="en-US" altLang="ja-JP" sz="500" dirty="0" smtClean="0"/>
          </a:p>
          <a:p>
            <a:r>
              <a:rPr kumimoji="1" lang="en-US" altLang="ja-JP" sz="1300" dirty="0"/>
              <a:t>16</a:t>
            </a:r>
            <a:r>
              <a:rPr kumimoji="1" lang="ja-JP" altLang="en-US" sz="1300" dirty="0"/>
              <a:t>：</a:t>
            </a:r>
            <a:r>
              <a:rPr kumimoji="1" lang="en-US" altLang="ja-JP" sz="1300" dirty="0"/>
              <a:t>30</a:t>
            </a:r>
            <a:r>
              <a:rPr kumimoji="1" lang="ja-JP" altLang="en-US" sz="1300" dirty="0" smtClean="0"/>
              <a:t>～</a:t>
            </a:r>
            <a:endParaRPr kumimoji="1" lang="en-US" altLang="ja-JP" sz="1300" dirty="0" smtClean="0"/>
          </a:p>
          <a:p>
            <a:endParaRPr kumimoji="1" lang="en-US" altLang="ja-JP" sz="500" dirty="0" smtClean="0"/>
          </a:p>
          <a:p>
            <a:endParaRPr kumimoji="1" lang="en-US" altLang="ja-JP" sz="500" dirty="0" smtClean="0"/>
          </a:p>
          <a:p>
            <a:r>
              <a:rPr lang="en-US" altLang="ja-JP" sz="1300" dirty="0"/>
              <a:t>18</a:t>
            </a:r>
            <a:r>
              <a:rPr lang="ja-JP" altLang="en-US" sz="1300" dirty="0"/>
              <a:t>：</a:t>
            </a:r>
            <a:r>
              <a:rPr lang="en-US" altLang="ja-JP" sz="1300" dirty="0"/>
              <a:t>30</a:t>
            </a:r>
            <a:r>
              <a:rPr lang="ja-JP" altLang="en-US" sz="1300" dirty="0" smtClean="0"/>
              <a:t>～</a:t>
            </a:r>
            <a:endParaRPr lang="en-US" altLang="ja-JP" sz="1300" dirty="0"/>
          </a:p>
          <a:p>
            <a:endParaRPr lang="en-US" altLang="ja-JP" sz="500" dirty="0" smtClean="0"/>
          </a:p>
          <a:p>
            <a:endParaRPr lang="en-US" altLang="ja-JP" sz="500" dirty="0" smtClean="0"/>
          </a:p>
          <a:p>
            <a:r>
              <a:rPr kumimoji="1" lang="en-US" altLang="ja-JP" sz="1300" dirty="0"/>
              <a:t>18</a:t>
            </a:r>
            <a:r>
              <a:rPr kumimoji="1" lang="ja-JP" altLang="en-US" sz="1300" dirty="0"/>
              <a:t>：</a:t>
            </a:r>
            <a:r>
              <a:rPr kumimoji="1" lang="en-US" altLang="ja-JP" sz="1300" dirty="0" smtClean="0"/>
              <a:t>30</a:t>
            </a:r>
            <a:r>
              <a:rPr kumimoji="1" lang="ja-JP" altLang="en-US" sz="1300" dirty="0" smtClean="0"/>
              <a:t>～</a:t>
            </a:r>
            <a:endParaRPr kumimoji="1" lang="en-US" altLang="ja-JP" sz="1300" dirty="0" smtClean="0"/>
          </a:p>
          <a:p>
            <a:endParaRPr kumimoji="1" lang="en-US" altLang="ja-JP" sz="500" dirty="0" smtClean="0"/>
          </a:p>
          <a:p>
            <a:r>
              <a:rPr lang="en-US" altLang="ja-JP" sz="1300" dirty="0"/>
              <a:t>16</a:t>
            </a:r>
            <a:r>
              <a:rPr lang="ja-JP" altLang="en-US" sz="1300" dirty="0"/>
              <a:t>：</a:t>
            </a:r>
            <a:r>
              <a:rPr lang="en-US" altLang="ja-JP" sz="1300" dirty="0"/>
              <a:t>30</a:t>
            </a:r>
            <a:r>
              <a:rPr lang="ja-JP" altLang="en-US" sz="1300" dirty="0" smtClean="0"/>
              <a:t>～</a:t>
            </a:r>
            <a:endParaRPr lang="en-US" altLang="ja-JP" sz="1300" dirty="0" smtClean="0"/>
          </a:p>
          <a:p>
            <a:endParaRPr lang="en-US" altLang="ja-JP" sz="500" dirty="0" smtClean="0"/>
          </a:p>
          <a:p>
            <a:endParaRPr lang="en-US" altLang="ja-JP" sz="500" dirty="0" smtClean="0"/>
          </a:p>
          <a:p>
            <a:r>
              <a:rPr kumimoji="1" lang="en-US" altLang="ja-JP" sz="1300" dirty="0"/>
              <a:t>16</a:t>
            </a:r>
            <a:r>
              <a:rPr kumimoji="1" lang="ja-JP" altLang="en-US" sz="1300" dirty="0"/>
              <a:t>：</a:t>
            </a:r>
            <a:r>
              <a:rPr kumimoji="1" lang="en-US" altLang="ja-JP" sz="1300" dirty="0"/>
              <a:t>30</a:t>
            </a:r>
            <a:r>
              <a:rPr kumimoji="1" lang="ja-JP" altLang="en-US" sz="1300" dirty="0" smtClean="0"/>
              <a:t>～</a:t>
            </a:r>
            <a:endParaRPr kumimoji="1" lang="en-US" altLang="ja-JP" sz="1300" dirty="0" smtClean="0"/>
          </a:p>
          <a:p>
            <a:endParaRPr lang="en-US" altLang="ja-JP" sz="500" dirty="0" smtClean="0"/>
          </a:p>
          <a:p>
            <a:r>
              <a:rPr lang="en-US" altLang="ja-JP" sz="1300" dirty="0" smtClean="0"/>
              <a:t>18</a:t>
            </a:r>
            <a:r>
              <a:rPr lang="ja-JP" altLang="en-US" sz="1300" dirty="0"/>
              <a:t>：</a:t>
            </a:r>
            <a:r>
              <a:rPr lang="en-US" altLang="ja-JP" sz="1300" dirty="0"/>
              <a:t>30</a:t>
            </a:r>
            <a:r>
              <a:rPr lang="ja-JP" altLang="en-US" sz="1300" dirty="0" smtClean="0"/>
              <a:t>～</a:t>
            </a:r>
            <a:endParaRPr lang="en-US" altLang="ja-JP" sz="1300" dirty="0" smtClean="0"/>
          </a:p>
          <a:p>
            <a:endParaRPr kumimoji="1" lang="en-US" altLang="ja-JP" sz="1300" dirty="0" smtClean="0"/>
          </a:p>
          <a:p>
            <a:endParaRPr kumimoji="1" lang="en-US" altLang="ja-JP" sz="1300" dirty="0" smtClean="0"/>
          </a:p>
          <a:p>
            <a:endParaRPr kumimoji="1" lang="en-US" altLang="ja-JP" sz="13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9749" y="4246492"/>
            <a:ext cx="1510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立ち姿勢</a:t>
            </a:r>
            <a:endParaRPr kumimoji="1" lang="en-US" altLang="ja-JP" sz="24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09961" y="3648102"/>
            <a:ext cx="733372" cy="709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00" dirty="0" smtClean="0"/>
              <a:t>田中</a:t>
            </a:r>
            <a:endParaRPr lang="en-US" altLang="ja-JP" sz="1300" dirty="0" smtClean="0"/>
          </a:p>
          <a:p>
            <a:endParaRPr lang="en-US" altLang="ja-JP" sz="800" dirty="0" smtClean="0"/>
          </a:p>
          <a:p>
            <a:r>
              <a:rPr lang="ja-JP" altLang="en-US" sz="1300" dirty="0" smtClean="0"/>
              <a:t>渡辺</a:t>
            </a:r>
            <a:endParaRPr lang="en-US" altLang="ja-JP" sz="1300" dirty="0" smtClean="0"/>
          </a:p>
          <a:p>
            <a:endParaRPr lang="en-US" altLang="ja-JP" sz="800" dirty="0" smtClean="0"/>
          </a:p>
          <a:p>
            <a:r>
              <a:rPr lang="ja-JP" altLang="en-US" sz="1300" dirty="0" smtClean="0"/>
              <a:t>太田</a:t>
            </a:r>
            <a:endParaRPr lang="en-US" altLang="ja-JP" sz="1300" dirty="0" smtClean="0"/>
          </a:p>
          <a:p>
            <a:endParaRPr lang="en-US" altLang="ja-JP" sz="800" dirty="0"/>
          </a:p>
          <a:p>
            <a:r>
              <a:rPr lang="ja-JP" altLang="en-US" sz="1300" dirty="0" smtClean="0"/>
              <a:t>横井</a:t>
            </a:r>
            <a:endParaRPr lang="en-US" altLang="ja-JP" sz="1300" dirty="0" smtClean="0"/>
          </a:p>
          <a:p>
            <a:endParaRPr lang="en-US" altLang="ja-JP" sz="800" dirty="0" smtClean="0"/>
          </a:p>
          <a:p>
            <a:r>
              <a:rPr lang="ja-JP" altLang="en-US" sz="1300" dirty="0" smtClean="0"/>
              <a:t>寺井</a:t>
            </a:r>
            <a:endParaRPr lang="en-US" altLang="ja-JP" sz="1300" dirty="0" smtClean="0"/>
          </a:p>
          <a:p>
            <a:endParaRPr lang="en-US" altLang="ja-JP" sz="800" dirty="0"/>
          </a:p>
          <a:p>
            <a:r>
              <a:rPr lang="ja-JP" altLang="en-US" sz="1300" dirty="0" smtClean="0"/>
              <a:t>太田</a:t>
            </a:r>
            <a:endParaRPr lang="en-US" altLang="ja-JP" sz="1300" dirty="0" smtClean="0"/>
          </a:p>
          <a:p>
            <a:endParaRPr lang="en-US" altLang="ja-JP" sz="800" dirty="0" smtClean="0"/>
          </a:p>
          <a:p>
            <a:r>
              <a:rPr lang="ja-JP" altLang="en-US" sz="1300" dirty="0" smtClean="0"/>
              <a:t>古越</a:t>
            </a:r>
            <a:endParaRPr lang="en-US" altLang="ja-JP" sz="1300" dirty="0" smtClean="0"/>
          </a:p>
          <a:p>
            <a:endParaRPr lang="en-US" altLang="ja-JP" sz="800" dirty="0"/>
          </a:p>
          <a:p>
            <a:r>
              <a:rPr lang="ja-JP" altLang="en-US" sz="1300" dirty="0" smtClean="0"/>
              <a:t>徳村</a:t>
            </a:r>
            <a:endParaRPr lang="en-US" altLang="ja-JP" sz="1300" dirty="0" smtClean="0"/>
          </a:p>
          <a:p>
            <a:endParaRPr lang="en-US" altLang="ja-JP" sz="800" dirty="0" smtClean="0"/>
          </a:p>
          <a:p>
            <a:r>
              <a:rPr lang="ja-JP" altLang="en-US" sz="1300" dirty="0" smtClean="0"/>
              <a:t>横井</a:t>
            </a:r>
            <a:endParaRPr lang="en-US" altLang="ja-JP" sz="1300" dirty="0" smtClean="0"/>
          </a:p>
          <a:p>
            <a:endParaRPr lang="en-US" altLang="ja-JP" sz="800" dirty="0"/>
          </a:p>
          <a:p>
            <a:r>
              <a:rPr lang="ja-JP" altLang="en-US" sz="1300" dirty="0" smtClean="0"/>
              <a:t>寺井</a:t>
            </a:r>
            <a:endParaRPr lang="en-US" altLang="ja-JP" sz="1300" dirty="0" smtClean="0"/>
          </a:p>
          <a:p>
            <a:endParaRPr lang="en-US" altLang="ja-JP" sz="800" dirty="0" smtClean="0"/>
          </a:p>
          <a:p>
            <a:r>
              <a:rPr lang="ja-JP" altLang="en-US" sz="1300" dirty="0" smtClean="0"/>
              <a:t>横井</a:t>
            </a:r>
            <a:endParaRPr lang="en-US" altLang="ja-JP" sz="1300" dirty="0" smtClean="0"/>
          </a:p>
          <a:p>
            <a:endParaRPr lang="en-US" altLang="ja-JP" sz="800" dirty="0"/>
          </a:p>
          <a:p>
            <a:r>
              <a:rPr lang="ja-JP" altLang="en-US" sz="1300" dirty="0" smtClean="0"/>
              <a:t>古越</a:t>
            </a:r>
            <a:endParaRPr lang="en-US" altLang="ja-JP" sz="1300" dirty="0" smtClean="0"/>
          </a:p>
          <a:p>
            <a:endParaRPr lang="en-US" altLang="ja-JP" sz="800" dirty="0" smtClean="0"/>
          </a:p>
          <a:p>
            <a:r>
              <a:rPr lang="ja-JP" altLang="en-US" sz="1300" dirty="0" smtClean="0"/>
              <a:t>渡辺</a:t>
            </a:r>
            <a:endParaRPr lang="en-US" altLang="ja-JP" sz="1300" dirty="0" smtClean="0"/>
          </a:p>
          <a:p>
            <a:endParaRPr lang="en-US" altLang="ja-JP" sz="800" dirty="0"/>
          </a:p>
          <a:p>
            <a:r>
              <a:rPr lang="ja-JP" altLang="en-US" sz="1300" dirty="0" smtClean="0"/>
              <a:t>徳村</a:t>
            </a:r>
            <a:endParaRPr lang="en-US" altLang="ja-JP" sz="1300" dirty="0" smtClean="0"/>
          </a:p>
          <a:p>
            <a:endParaRPr lang="en-US" altLang="ja-JP" sz="800" dirty="0" smtClean="0"/>
          </a:p>
          <a:p>
            <a:r>
              <a:rPr lang="ja-JP" altLang="en-US" sz="1300" dirty="0" smtClean="0"/>
              <a:t>古越</a:t>
            </a:r>
            <a:endParaRPr lang="en-US" altLang="ja-JP" sz="1300" dirty="0" smtClean="0"/>
          </a:p>
          <a:p>
            <a:endParaRPr lang="en-US" altLang="ja-JP" sz="800" dirty="0" smtClean="0"/>
          </a:p>
          <a:p>
            <a:r>
              <a:rPr lang="ja-JP" altLang="en-US" sz="1300" dirty="0" smtClean="0"/>
              <a:t>徳村</a:t>
            </a:r>
            <a:endParaRPr lang="en-US" altLang="ja-JP" sz="1300" dirty="0" smtClean="0"/>
          </a:p>
          <a:p>
            <a:endParaRPr lang="en-US" altLang="ja-JP" sz="800" dirty="0"/>
          </a:p>
          <a:p>
            <a:r>
              <a:rPr lang="ja-JP" altLang="en-US" sz="1300" dirty="0" smtClean="0"/>
              <a:t>太田</a:t>
            </a:r>
            <a:endParaRPr lang="en-US" altLang="ja-JP" sz="1300" dirty="0" smtClean="0"/>
          </a:p>
          <a:p>
            <a:endParaRPr lang="en-US" altLang="ja-JP" sz="1300" dirty="0" smtClean="0"/>
          </a:p>
          <a:p>
            <a:endParaRPr lang="en-US" altLang="ja-JP" sz="1300" dirty="0"/>
          </a:p>
          <a:p>
            <a:endParaRPr lang="en-US" altLang="ja-JP" sz="1300" dirty="0" smtClean="0"/>
          </a:p>
          <a:p>
            <a:endParaRPr lang="en-US" altLang="ja-JP" sz="1300" dirty="0"/>
          </a:p>
          <a:p>
            <a:endParaRPr lang="en-US" altLang="ja-JP" sz="1300" dirty="0" smtClean="0"/>
          </a:p>
          <a:p>
            <a:endParaRPr lang="en-US" altLang="ja-JP" sz="1300" dirty="0"/>
          </a:p>
          <a:p>
            <a:r>
              <a:rPr lang="ja-JP" altLang="en-US" sz="1300" dirty="0" smtClean="0"/>
              <a:t>渡辺</a:t>
            </a:r>
            <a:endParaRPr lang="en-US" altLang="ja-JP" sz="1300" dirty="0" smtClean="0"/>
          </a:p>
        </p:txBody>
      </p:sp>
      <p:pic>
        <p:nvPicPr>
          <p:cNvPr id="1027" name="Picture 3" descr="C:\Users\Lavagotanda-back\AppData\Local\Microsoft\Windows\Temporary Internet Files\Content.IE5\NAIT61RP\2811540730_a5a29d3b8b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7" b="92000" l="41800" r="65200">
                        <a14:foregroundMark x1="51400" y1="87200" x2="51400" y2="87200"/>
                        <a14:foregroundMark x1="51200" y1="88533" x2="51200" y2="88533"/>
                        <a14:foregroundMark x1="51000" y1="89867" x2="51000" y2="89867"/>
                        <a14:foregroundMark x1="52400" y1="89333" x2="52400" y2="89333"/>
                        <a14:foregroundMark x1="50800" y1="89867" x2="50800" y2="89867"/>
                        <a14:foregroundMark x1="50600" y1="90933" x2="50600" y2="90933"/>
                        <a14:foregroundMark x1="50600" y1="18400" x2="50600" y2="18400"/>
                        <a14:foregroundMark x1="52000" y1="43467" x2="52000" y2="43467"/>
                        <a14:foregroundMark x1="50400" y1="56267" x2="50400" y2="562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230" y="5202139"/>
            <a:ext cx="3045302" cy="236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4039262" y="4668744"/>
            <a:ext cx="1510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について正しい立ち方や家でも出来る簡単マッサージなど行います♪</a:t>
            </a:r>
            <a:endParaRPr kumimoji="1" lang="en-US" altLang="ja-JP" sz="1200" dirty="0" smtClean="0"/>
          </a:p>
        </p:txBody>
      </p:sp>
    </p:spTree>
    <p:extLst>
      <p:ext uri="{BB962C8B-B14F-4D97-AF65-F5344CB8AC3E}">
        <p14:creationId xmlns:p14="http://schemas.microsoft.com/office/powerpoint/2010/main" val="1883441540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176</Words>
  <Application>Microsoft Office PowerPoint</Application>
  <PresentationFormat>A4 210 x 297 mm</PresentationFormat>
  <Paragraphs>154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ホワイト</vt:lpstr>
      <vt:lpstr>PowerPoint プレゼンテーション</vt:lpstr>
    </vt:vector>
  </TitlesOfParts>
  <Company>株式会社ベンチャーバンク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横澤 雪里</dc:creator>
  <cp:lastModifiedBy>VentureBank</cp:lastModifiedBy>
  <cp:revision>13</cp:revision>
  <dcterms:created xsi:type="dcterms:W3CDTF">2017-12-11T07:59:51Z</dcterms:created>
  <dcterms:modified xsi:type="dcterms:W3CDTF">2018-02-28T11:07:53Z</dcterms:modified>
</cp:coreProperties>
</file>